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327" r:id="rId6"/>
    <p:sldId id="257" r:id="rId7"/>
    <p:sldId id="325" r:id="rId8"/>
    <p:sldId id="330" r:id="rId9"/>
    <p:sldId id="328" r:id="rId10"/>
    <p:sldId id="329" r:id="rId11"/>
    <p:sldId id="331" r:id="rId12"/>
    <p:sldId id="33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EC43D3-5D0B-4C02-8A74-03C7CE7B3193}" v="112" dt="2021-05-14T15:32:42.5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07EC43D3-5D0B-4C02-8A74-03C7CE7B3193}"/>
    <pc:docChg chg="undo custSel addSld delSld modSld sldOrd">
      <pc:chgData name="Nguyen, Ngan V T" userId="2e7dd130-d492-47b2-9c30-14fe0e0286bb" providerId="ADAL" clId="{07EC43D3-5D0B-4C02-8A74-03C7CE7B3193}" dt="2021-05-14T15:32:42.583" v="437"/>
      <pc:docMkLst>
        <pc:docMk/>
      </pc:docMkLst>
      <pc:sldChg chg="addSp delSp modSp mod delAnim modAnim">
        <pc:chgData name="Nguyen, Ngan V T" userId="2e7dd130-d492-47b2-9c30-14fe0e0286bb" providerId="ADAL" clId="{07EC43D3-5D0B-4C02-8A74-03C7CE7B3193}" dt="2021-05-14T06:23:54.912" v="65"/>
        <pc:sldMkLst>
          <pc:docMk/>
          <pc:sldMk cId="1631644337" sldId="325"/>
        </pc:sldMkLst>
        <pc:spChg chg="add mod">
          <ac:chgData name="Nguyen, Ngan V T" userId="2e7dd130-d492-47b2-9c30-14fe0e0286bb" providerId="ADAL" clId="{07EC43D3-5D0B-4C02-8A74-03C7CE7B3193}" dt="2021-05-14T06:23:24.958" v="54" actId="1076"/>
          <ac:spMkLst>
            <pc:docMk/>
            <pc:sldMk cId="1631644337" sldId="325"/>
            <ac:spMk id="3" creationId="{57F48AF5-D71C-46CB-B707-B3B0C2D30F56}"/>
          </ac:spMkLst>
        </pc:spChg>
        <pc:spChg chg="add mod">
          <ac:chgData name="Nguyen, Ngan V T" userId="2e7dd130-d492-47b2-9c30-14fe0e0286bb" providerId="ADAL" clId="{07EC43D3-5D0B-4C02-8A74-03C7CE7B3193}" dt="2021-05-14T06:23:52.749" v="64" actId="207"/>
          <ac:spMkLst>
            <pc:docMk/>
            <pc:sldMk cId="1631644337" sldId="325"/>
            <ac:spMk id="7" creationId="{D545136A-2997-4359-A742-758B4AD38ED4}"/>
          </ac:spMkLst>
        </pc:spChg>
        <pc:spChg chg="del">
          <ac:chgData name="Nguyen, Ngan V T" userId="2e7dd130-d492-47b2-9c30-14fe0e0286bb" providerId="ADAL" clId="{07EC43D3-5D0B-4C02-8A74-03C7CE7B3193}" dt="2021-05-14T06:17:28.774" v="23" actId="478"/>
          <ac:spMkLst>
            <pc:docMk/>
            <pc:sldMk cId="1631644337" sldId="325"/>
            <ac:spMk id="8" creationId="{09DD6FF8-7F53-4D54-82FF-E204B231E50E}"/>
          </ac:spMkLst>
        </pc:spChg>
        <pc:spChg chg="add mod">
          <ac:chgData name="Nguyen, Ngan V T" userId="2e7dd130-d492-47b2-9c30-14fe0e0286bb" providerId="ADAL" clId="{07EC43D3-5D0B-4C02-8A74-03C7CE7B3193}" dt="2021-05-14T06:23:52.749" v="64" actId="207"/>
          <ac:spMkLst>
            <pc:docMk/>
            <pc:sldMk cId="1631644337" sldId="325"/>
            <ac:spMk id="16" creationId="{28A72295-C149-4A4E-A93E-B3391A303D89}"/>
          </ac:spMkLst>
        </pc:spChg>
        <pc:spChg chg="del">
          <ac:chgData name="Nguyen, Ngan V T" userId="2e7dd130-d492-47b2-9c30-14fe0e0286bb" providerId="ADAL" clId="{07EC43D3-5D0B-4C02-8A74-03C7CE7B3193}" dt="2021-05-14T06:17:28.774" v="23" actId="478"/>
          <ac:spMkLst>
            <pc:docMk/>
            <pc:sldMk cId="1631644337" sldId="325"/>
            <ac:spMk id="17" creationId="{86954A27-87C0-4AE0-BCC8-5EB078720689}"/>
          </ac:spMkLst>
        </pc:spChg>
        <pc:spChg chg="add mod">
          <ac:chgData name="Nguyen, Ngan V T" userId="2e7dd130-d492-47b2-9c30-14fe0e0286bb" providerId="ADAL" clId="{07EC43D3-5D0B-4C02-8A74-03C7CE7B3193}" dt="2021-05-14T06:23:52.749" v="64" actId="207"/>
          <ac:spMkLst>
            <pc:docMk/>
            <pc:sldMk cId="1631644337" sldId="325"/>
            <ac:spMk id="18" creationId="{7888FA01-1F00-4925-8FC8-194FE0A002F4}"/>
          </ac:spMkLst>
        </pc:spChg>
        <pc:spChg chg="del">
          <ac:chgData name="Nguyen, Ngan V T" userId="2e7dd130-d492-47b2-9c30-14fe0e0286bb" providerId="ADAL" clId="{07EC43D3-5D0B-4C02-8A74-03C7CE7B3193}" dt="2021-05-14T06:17:28.774" v="23" actId="478"/>
          <ac:spMkLst>
            <pc:docMk/>
            <pc:sldMk cId="1631644337" sldId="325"/>
            <ac:spMk id="19" creationId="{17B171A2-7ADF-42D0-9FE5-A4939F70BCFE}"/>
          </ac:spMkLst>
        </pc:spChg>
        <pc:picChg chg="add mod ord">
          <ac:chgData name="Nguyen, Ngan V T" userId="2e7dd130-d492-47b2-9c30-14fe0e0286bb" providerId="ADAL" clId="{07EC43D3-5D0B-4C02-8A74-03C7CE7B3193}" dt="2021-05-14T06:19:08.927" v="33" actId="1076"/>
          <ac:picMkLst>
            <pc:docMk/>
            <pc:sldMk cId="1631644337" sldId="325"/>
            <ac:picMk id="2" creationId="{9EC239C7-70CB-4014-BB2F-53079B59E523}"/>
          </ac:picMkLst>
        </pc:picChg>
        <pc:picChg chg="del">
          <ac:chgData name="Nguyen, Ngan V T" userId="2e7dd130-d492-47b2-9c30-14fe0e0286bb" providerId="ADAL" clId="{07EC43D3-5D0B-4C02-8A74-03C7CE7B3193}" dt="2021-05-14T06:17:28.774" v="23" actId="478"/>
          <ac:picMkLst>
            <pc:docMk/>
            <pc:sldMk cId="1631644337" sldId="325"/>
            <ac:picMk id="5" creationId="{5B3C09CF-8B49-47A0-AD97-FA3C59502D63}"/>
          </ac:picMkLst>
        </pc:picChg>
        <pc:picChg chg="del">
          <ac:chgData name="Nguyen, Ngan V T" userId="2e7dd130-d492-47b2-9c30-14fe0e0286bb" providerId="ADAL" clId="{07EC43D3-5D0B-4C02-8A74-03C7CE7B3193}" dt="2021-05-14T06:17:28.774" v="23" actId="478"/>
          <ac:picMkLst>
            <pc:docMk/>
            <pc:sldMk cId="1631644337" sldId="325"/>
            <ac:picMk id="11" creationId="{041E6CC5-6CEB-4ADD-9431-D326A955825B}"/>
          </ac:picMkLst>
        </pc:picChg>
        <pc:cxnChg chg="del">
          <ac:chgData name="Nguyen, Ngan V T" userId="2e7dd130-d492-47b2-9c30-14fe0e0286bb" providerId="ADAL" clId="{07EC43D3-5D0B-4C02-8A74-03C7CE7B3193}" dt="2021-05-14T06:17:28.774" v="23" actId="478"/>
          <ac:cxnSpMkLst>
            <pc:docMk/>
            <pc:sldMk cId="1631644337" sldId="325"/>
            <ac:cxnSpMk id="13" creationId="{2773B5E4-06DB-497B-8034-4CAF5800AC59}"/>
          </ac:cxnSpMkLst>
        </pc:cxnChg>
        <pc:cxnChg chg="del">
          <ac:chgData name="Nguyen, Ngan V T" userId="2e7dd130-d492-47b2-9c30-14fe0e0286bb" providerId="ADAL" clId="{07EC43D3-5D0B-4C02-8A74-03C7CE7B3193}" dt="2021-05-14T06:17:28.774" v="23" actId="478"/>
          <ac:cxnSpMkLst>
            <pc:docMk/>
            <pc:sldMk cId="1631644337" sldId="325"/>
            <ac:cxnSpMk id="15" creationId="{322472BC-6D7D-42E3-A959-A37233A6BC3E}"/>
          </ac:cxnSpMkLst>
        </pc:cxnChg>
      </pc:sldChg>
      <pc:sldChg chg="modSp mod">
        <pc:chgData name="Nguyen, Ngan V T" userId="2e7dd130-d492-47b2-9c30-14fe0e0286bb" providerId="ADAL" clId="{07EC43D3-5D0B-4C02-8A74-03C7CE7B3193}" dt="2021-05-14T06:17:10.145" v="22" actId="20577"/>
        <pc:sldMkLst>
          <pc:docMk/>
          <pc:sldMk cId="3718996769" sldId="327"/>
        </pc:sldMkLst>
        <pc:spChg chg="mod">
          <ac:chgData name="Nguyen, Ngan V T" userId="2e7dd130-d492-47b2-9c30-14fe0e0286bb" providerId="ADAL" clId="{07EC43D3-5D0B-4C02-8A74-03C7CE7B3193}" dt="2021-05-14T06:17:10.145" v="22" actId="20577"/>
          <ac:spMkLst>
            <pc:docMk/>
            <pc:sldMk cId="3718996769" sldId="327"/>
            <ac:spMk id="2" creationId="{B496269F-38D4-44BB-99B3-80DD0773FB17}"/>
          </ac:spMkLst>
        </pc:spChg>
      </pc:sldChg>
      <pc:sldChg chg="addSp delSp modSp add mod ord modAnim">
        <pc:chgData name="Nguyen, Ngan V T" userId="2e7dd130-d492-47b2-9c30-14fe0e0286bb" providerId="ADAL" clId="{07EC43D3-5D0B-4C02-8A74-03C7CE7B3193}" dt="2021-05-14T07:28:27.401" v="354"/>
        <pc:sldMkLst>
          <pc:docMk/>
          <pc:sldMk cId="2593650465" sldId="328"/>
        </pc:sldMkLst>
        <pc:spChg chg="add mod">
          <ac:chgData name="Nguyen, Ngan V T" userId="2e7dd130-d492-47b2-9c30-14fe0e0286bb" providerId="ADAL" clId="{07EC43D3-5D0B-4C02-8A74-03C7CE7B3193}" dt="2021-05-14T06:30:34.785" v="98" actId="1076"/>
          <ac:spMkLst>
            <pc:docMk/>
            <pc:sldMk cId="2593650465" sldId="328"/>
            <ac:spMk id="3" creationId="{B2B2724E-A459-495D-8870-362EE29F440E}"/>
          </ac:spMkLst>
        </pc:spChg>
        <pc:spChg chg="mod">
          <ac:chgData name="Nguyen, Ngan V T" userId="2e7dd130-d492-47b2-9c30-14fe0e0286bb" providerId="ADAL" clId="{07EC43D3-5D0B-4C02-8A74-03C7CE7B3193}" dt="2021-05-14T06:31:19.427" v="132" actId="1076"/>
          <ac:spMkLst>
            <pc:docMk/>
            <pc:sldMk cId="2593650465" sldId="328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07EC43D3-5D0B-4C02-8A74-03C7CE7B3193}" dt="2021-05-14T07:21:38.664" v="268" actId="20577"/>
          <ac:spMkLst>
            <pc:docMk/>
            <pc:sldMk cId="2593650465" sldId="328"/>
            <ac:spMk id="5" creationId="{03F8CF8C-6B7B-473F-AA52-1F7AD3630A34}"/>
          </ac:spMkLst>
        </pc:spChg>
        <pc:spChg chg="add del mod">
          <ac:chgData name="Nguyen, Ngan V T" userId="2e7dd130-d492-47b2-9c30-14fe0e0286bb" providerId="ADAL" clId="{07EC43D3-5D0B-4C02-8A74-03C7CE7B3193}" dt="2021-05-14T07:21:19.188" v="253" actId="478"/>
          <ac:spMkLst>
            <pc:docMk/>
            <pc:sldMk cId="2593650465" sldId="328"/>
            <ac:spMk id="7" creationId="{ED8A7C30-79D5-49DD-B5CB-A1D766BF1E45}"/>
          </ac:spMkLst>
        </pc:spChg>
        <pc:spChg chg="add mod">
          <ac:chgData name="Nguyen, Ngan V T" userId="2e7dd130-d492-47b2-9c30-14fe0e0286bb" providerId="ADAL" clId="{07EC43D3-5D0B-4C02-8A74-03C7CE7B3193}" dt="2021-05-14T07:25:08.384" v="281" actId="1582"/>
          <ac:spMkLst>
            <pc:docMk/>
            <pc:sldMk cId="2593650465" sldId="328"/>
            <ac:spMk id="9" creationId="{37B6F1A1-1C14-4C13-A608-5D02EB0CCA89}"/>
          </ac:spMkLst>
        </pc:spChg>
        <pc:spChg chg="add mod">
          <ac:chgData name="Nguyen, Ngan V T" userId="2e7dd130-d492-47b2-9c30-14fe0e0286bb" providerId="ADAL" clId="{07EC43D3-5D0B-4C02-8A74-03C7CE7B3193}" dt="2021-05-14T07:25:17.667" v="283" actId="1076"/>
          <ac:spMkLst>
            <pc:docMk/>
            <pc:sldMk cId="2593650465" sldId="328"/>
            <ac:spMk id="12" creationId="{AADF8823-70EF-4795-98BB-8DD238D6FCB0}"/>
          </ac:spMkLst>
        </pc:spChg>
        <pc:spChg chg="add mod">
          <ac:chgData name="Nguyen, Ngan V T" userId="2e7dd130-d492-47b2-9c30-14fe0e0286bb" providerId="ADAL" clId="{07EC43D3-5D0B-4C02-8A74-03C7CE7B3193}" dt="2021-05-14T07:28:23.369" v="353" actId="207"/>
          <ac:spMkLst>
            <pc:docMk/>
            <pc:sldMk cId="2593650465" sldId="328"/>
            <ac:spMk id="13" creationId="{27883C1C-52A1-457B-ACF9-B1468BEF14F4}"/>
          </ac:spMkLst>
        </pc:spChg>
        <pc:picChg chg="add del mod ord">
          <ac:chgData name="Nguyen, Ngan V T" userId="2e7dd130-d492-47b2-9c30-14fe0e0286bb" providerId="ADAL" clId="{07EC43D3-5D0B-4C02-8A74-03C7CE7B3193}" dt="2021-05-14T07:21:07.694" v="248" actId="478"/>
          <ac:picMkLst>
            <pc:docMk/>
            <pc:sldMk cId="2593650465" sldId="328"/>
            <ac:picMk id="2" creationId="{39E26F47-DDE2-445C-85CB-54389714846C}"/>
          </ac:picMkLst>
        </pc:picChg>
        <pc:picChg chg="add mod ord">
          <ac:chgData name="Nguyen, Ngan V T" userId="2e7dd130-d492-47b2-9c30-14fe0e0286bb" providerId="ADAL" clId="{07EC43D3-5D0B-4C02-8A74-03C7CE7B3193}" dt="2021-05-14T07:21:16.282" v="252" actId="167"/>
          <ac:picMkLst>
            <pc:docMk/>
            <pc:sldMk cId="2593650465" sldId="328"/>
            <ac:picMk id="8" creationId="{C3E2D29F-ECDB-49F4-9E60-17F0CFD77D99}"/>
          </ac:picMkLst>
        </pc:picChg>
        <pc:picChg chg="add mod modCrop">
          <ac:chgData name="Nguyen, Ngan V T" userId="2e7dd130-d492-47b2-9c30-14fe0e0286bb" providerId="ADAL" clId="{07EC43D3-5D0B-4C02-8A74-03C7CE7B3193}" dt="2021-05-14T07:24:48.970" v="277" actId="1076"/>
          <ac:picMkLst>
            <pc:docMk/>
            <pc:sldMk cId="2593650465" sldId="328"/>
            <ac:picMk id="10" creationId="{7AEDD559-CB78-4DDF-AE61-57BF3E534631}"/>
          </ac:picMkLst>
        </pc:picChg>
      </pc:sldChg>
      <pc:sldChg chg="del">
        <pc:chgData name="Nguyen, Ngan V T" userId="2e7dd130-d492-47b2-9c30-14fe0e0286bb" providerId="ADAL" clId="{07EC43D3-5D0B-4C02-8A74-03C7CE7B3193}" dt="2021-05-14T06:17:30.951" v="25" actId="47"/>
        <pc:sldMkLst>
          <pc:docMk/>
          <pc:sldMk cId="3823924718" sldId="328"/>
        </pc:sldMkLst>
      </pc:sldChg>
      <pc:sldChg chg="del">
        <pc:chgData name="Nguyen, Ngan V T" userId="2e7dd130-d492-47b2-9c30-14fe0e0286bb" providerId="ADAL" clId="{07EC43D3-5D0B-4C02-8A74-03C7CE7B3193}" dt="2021-05-14T06:17:31.251" v="26" actId="47"/>
        <pc:sldMkLst>
          <pc:docMk/>
          <pc:sldMk cId="136649175" sldId="329"/>
        </pc:sldMkLst>
      </pc:sldChg>
      <pc:sldChg chg="addSp delSp modSp add mod">
        <pc:chgData name="Nguyen, Ngan V T" userId="2e7dd130-d492-47b2-9c30-14fe0e0286bb" providerId="ADAL" clId="{07EC43D3-5D0B-4C02-8A74-03C7CE7B3193}" dt="2021-05-14T07:19:39.898" v="245" actId="207"/>
        <pc:sldMkLst>
          <pc:docMk/>
          <pc:sldMk cId="966265832" sldId="329"/>
        </pc:sldMkLst>
        <pc:spChg chg="mod">
          <ac:chgData name="Nguyen, Ngan V T" userId="2e7dd130-d492-47b2-9c30-14fe0e0286bb" providerId="ADAL" clId="{07EC43D3-5D0B-4C02-8A74-03C7CE7B3193}" dt="2021-05-14T07:18:33.720" v="153" actId="20577"/>
          <ac:spMkLst>
            <pc:docMk/>
            <pc:sldMk cId="966265832" sldId="329"/>
            <ac:spMk id="5" creationId="{03F8CF8C-6B7B-473F-AA52-1F7AD3630A34}"/>
          </ac:spMkLst>
        </pc:spChg>
        <pc:spChg chg="mod ord">
          <ac:chgData name="Nguyen, Ngan V T" userId="2e7dd130-d492-47b2-9c30-14fe0e0286bb" providerId="ADAL" clId="{07EC43D3-5D0B-4C02-8A74-03C7CE7B3193}" dt="2021-05-14T07:15:43.403" v="140" actId="14100"/>
          <ac:spMkLst>
            <pc:docMk/>
            <pc:sldMk cId="966265832" sldId="329"/>
            <ac:spMk id="7" creationId="{ED8A7C30-79D5-49DD-B5CB-A1D766BF1E45}"/>
          </ac:spMkLst>
        </pc:spChg>
        <pc:spChg chg="add mod">
          <ac:chgData name="Nguyen, Ngan V T" userId="2e7dd130-d492-47b2-9c30-14fe0e0286bb" providerId="ADAL" clId="{07EC43D3-5D0B-4C02-8A74-03C7CE7B3193}" dt="2021-05-14T07:19:39.898" v="245" actId="207"/>
          <ac:spMkLst>
            <pc:docMk/>
            <pc:sldMk cId="966265832" sldId="329"/>
            <ac:spMk id="10" creationId="{B6DA4889-5EE2-4055-9755-0E45C6A041B1}"/>
          </ac:spMkLst>
        </pc:spChg>
        <pc:picChg chg="del">
          <ac:chgData name="Nguyen, Ngan V T" userId="2e7dd130-d492-47b2-9c30-14fe0e0286bb" providerId="ADAL" clId="{07EC43D3-5D0B-4C02-8A74-03C7CE7B3193}" dt="2021-05-14T07:15:24.882" v="134" actId="478"/>
          <ac:picMkLst>
            <pc:docMk/>
            <pc:sldMk cId="966265832" sldId="329"/>
            <ac:picMk id="2" creationId="{39E26F47-DDE2-445C-85CB-54389714846C}"/>
          </ac:picMkLst>
        </pc:picChg>
        <pc:picChg chg="add mod">
          <ac:chgData name="Nguyen, Ngan V T" userId="2e7dd130-d492-47b2-9c30-14fe0e0286bb" providerId="ADAL" clId="{07EC43D3-5D0B-4C02-8A74-03C7CE7B3193}" dt="2021-05-14T07:15:31.552" v="136" actId="1076"/>
          <ac:picMkLst>
            <pc:docMk/>
            <pc:sldMk cId="966265832" sldId="329"/>
            <ac:picMk id="8" creationId="{AE700AF0-9CCE-46D7-BE33-69BCE1AFFC0A}"/>
          </ac:picMkLst>
        </pc:picChg>
      </pc:sldChg>
      <pc:sldChg chg="del">
        <pc:chgData name="Nguyen, Ngan V T" userId="2e7dd130-d492-47b2-9c30-14fe0e0286bb" providerId="ADAL" clId="{07EC43D3-5D0B-4C02-8A74-03C7CE7B3193}" dt="2021-05-14T06:17:31.955" v="27" actId="47"/>
        <pc:sldMkLst>
          <pc:docMk/>
          <pc:sldMk cId="600366111" sldId="330"/>
        </pc:sldMkLst>
      </pc:sldChg>
      <pc:sldChg chg="add">
        <pc:chgData name="Nguyen, Ngan V T" userId="2e7dd130-d492-47b2-9c30-14fe0e0286bb" providerId="ADAL" clId="{07EC43D3-5D0B-4C02-8A74-03C7CE7B3193}" dt="2021-05-14T07:19:43.586" v="246"/>
        <pc:sldMkLst>
          <pc:docMk/>
          <pc:sldMk cId="2191910750" sldId="330"/>
        </pc:sldMkLst>
      </pc:sldChg>
      <pc:sldChg chg="del">
        <pc:chgData name="Nguyen, Ngan V T" userId="2e7dd130-d492-47b2-9c30-14fe0e0286bb" providerId="ADAL" clId="{07EC43D3-5D0B-4C02-8A74-03C7CE7B3193}" dt="2021-05-14T06:17:30.582" v="24" actId="47"/>
        <pc:sldMkLst>
          <pc:docMk/>
          <pc:sldMk cId="2328065880" sldId="331"/>
        </pc:sldMkLst>
      </pc:sldChg>
      <pc:sldChg chg="addSp delSp modSp add mod modTransition">
        <pc:chgData name="Nguyen, Ngan V T" userId="2e7dd130-d492-47b2-9c30-14fe0e0286bb" providerId="ADAL" clId="{07EC43D3-5D0B-4C02-8A74-03C7CE7B3193}" dt="2021-05-14T15:32:42.583" v="437"/>
        <pc:sldMkLst>
          <pc:docMk/>
          <pc:sldMk cId="3137890712" sldId="331"/>
        </pc:sldMkLst>
        <pc:spChg chg="del">
          <ac:chgData name="Nguyen, Ngan V T" userId="2e7dd130-d492-47b2-9c30-14fe0e0286bb" providerId="ADAL" clId="{07EC43D3-5D0B-4C02-8A74-03C7CE7B3193}" dt="2021-05-14T15:29:25.442" v="400" actId="478"/>
          <ac:spMkLst>
            <pc:docMk/>
            <pc:sldMk cId="3137890712" sldId="331"/>
            <ac:spMk id="3" creationId="{B2B2724E-A459-495D-8870-362EE29F440E}"/>
          </ac:spMkLst>
        </pc:spChg>
        <pc:spChg chg="mod">
          <ac:chgData name="Nguyen, Ngan V T" userId="2e7dd130-d492-47b2-9c30-14fe0e0286bb" providerId="ADAL" clId="{07EC43D3-5D0B-4C02-8A74-03C7CE7B3193}" dt="2021-05-14T15:32:32.482" v="436" actId="20577"/>
          <ac:spMkLst>
            <pc:docMk/>
            <pc:sldMk cId="3137890712" sldId="331"/>
            <ac:spMk id="5" creationId="{03F8CF8C-6B7B-473F-AA52-1F7AD3630A34}"/>
          </ac:spMkLst>
        </pc:spChg>
        <pc:spChg chg="del">
          <ac:chgData name="Nguyen, Ngan V T" userId="2e7dd130-d492-47b2-9c30-14fe0e0286bb" providerId="ADAL" clId="{07EC43D3-5D0B-4C02-8A74-03C7CE7B3193}" dt="2021-05-14T15:29:03.107" v="363" actId="478"/>
          <ac:spMkLst>
            <pc:docMk/>
            <pc:sldMk cId="3137890712" sldId="331"/>
            <ac:spMk id="7" creationId="{ED8A7C30-79D5-49DD-B5CB-A1D766BF1E45}"/>
          </ac:spMkLst>
        </pc:spChg>
        <pc:spChg chg="del">
          <ac:chgData name="Nguyen, Ngan V T" userId="2e7dd130-d492-47b2-9c30-14fe0e0286bb" providerId="ADAL" clId="{07EC43D3-5D0B-4C02-8A74-03C7CE7B3193}" dt="2021-05-14T15:29:03.107" v="363" actId="478"/>
          <ac:spMkLst>
            <pc:docMk/>
            <pc:sldMk cId="3137890712" sldId="331"/>
            <ac:spMk id="10" creationId="{B6DA4889-5EE2-4055-9755-0E45C6A041B1}"/>
          </ac:spMkLst>
        </pc:spChg>
        <pc:picChg chg="add del mod ord">
          <ac:chgData name="Nguyen, Ngan V T" userId="2e7dd130-d492-47b2-9c30-14fe0e0286bb" providerId="ADAL" clId="{07EC43D3-5D0B-4C02-8A74-03C7CE7B3193}" dt="2021-05-14T15:32:08.116" v="404" actId="478"/>
          <ac:picMkLst>
            <pc:docMk/>
            <pc:sldMk cId="3137890712" sldId="331"/>
            <ac:picMk id="2" creationId="{AA1D5B30-1756-4372-88C5-C5605E0714F7}"/>
          </ac:picMkLst>
        </pc:picChg>
        <pc:picChg chg="del mod">
          <ac:chgData name="Nguyen, Ngan V T" userId="2e7dd130-d492-47b2-9c30-14fe0e0286bb" providerId="ADAL" clId="{07EC43D3-5D0B-4C02-8A74-03C7CE7B3193}" dt="2021-05-14T15:28:45.712" v="357" actId="478"/>
          <ac:picMkLst>
            <pc:docMk/>
            <pc:sldMk cId="3137890712" sldId="331"/>
            <ac:picMk id="8" creationId="{AE700AF0-9CCE-46D7-BE33-69BCE1AFFC0A}"/>
          </ac:picMkLst>
        </pc:picChg>
        <pc:picChg chg="add mod ord">
          <ac:chgData name="Nguyen, Ngan V T" userId="2e7dd130-d492-47b2-9c30-14fe0e0286bb" providerId="ADAL" clId="{07EC43D3-5D0B-4C02-8A74-03C7CE7B3193}" dt="2021-05-14T15:32:18.264" v="409" actId="167"/>
          <ac:picMkLst>
            <pc:docMk/>
            <pc:sldMk cId="3137890712" sldId="331"/>
            <ac:picMk id="9" creationId="{CA318941-5D7D-4B78-B581-0449AAC9BE33}"/>
          </ac:picMkLst>
        </pc:picChg>
      </pc:sldChg>
      <pc:sldChg chg="add">
        <pc:chgData name="Nguyen, Ngan V T" userId="2e7dd130-d492-47b2-9c30-14fe0e0286bb" providerId="ADAL" clId="{07EC43D3-5D0B-4C02-8A74-03C7CE7B3193}" dt="2021-05-14T15:32:05.509" v="402"/>
        <pc:sldMkLst>
          <pc:docMk/>
          <pc:sldMk cId="1401532726" sldId="33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JobPower/index.html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AFCAB9-0A27-4AB3-8593-16CAD70E6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8" t="6817" r="29239"/>
          <a:stretch/>
        </p:blipFill>
        <p:spPr>
          <a:xfrm>
            <a:off x="0" y="0"/>
            <a:ext cx="9295414" cy="68538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Job Power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5/14/2021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DDB5AE-E405-4D4E-970A-D0AAFC122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5107135" cy="62616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2BC6BB-05D2-4451-AF0B-1DB462658B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274" y="0"/>
            <a:ext cx="6931298" cy="10957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008434-73D5-4A75-AD3F-1711D749E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885" y="1692136"/>
            <a:ext cx="2867446" cy="46629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96269F-38D4-44BB-99B3-80DD0773FB17}"/>
              </a:ext>
            </a:extLst>
          </p:cNvPr>
          <p:cNvSpPr txBox="1"/>
          <p:nvPr/>
        </p:nvSpPr>
        <p:spPr>
          <a:xfrm>
            <a:off x="7911548" y="1588677"/>
            <a:ext cx="4151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From May 11, 2021 12:00 to 18:00 </a:t>
            </a:r>
          </a:p>
          <a:p>
            <a:r>
              <a:rPr lang="en-US">
                <a:solidFill>
                  <a:srgbClr val="FF0000"/>
                </a:solidFill>
              </a:rPr>
              <a:t>361 timesteps (1 minutes interval)</a:t>
            </a:r>
          </a:p>
        </p:txBody>
      </p:sp>
    </p:spTree>
    <p:extLst>
      <p:ext uri="{BB962C8B-B14F-4D97-AF65-F5344CB8AC3E}">
        <p14:creationId xmlns:p14="http://schemas.microsoft.com/office/powerpoint/2010/main" val="3718996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8819C7-6D09-45DA-A85D-EBC3FFA55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916" y="1881126"/>
            <a:ext cx="9286875" cy="2476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Power Stream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42023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0" y="4534678"/>
            <a:ext cx="3892390" cy="10939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698867"/>
            <a:ext cx="4265476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Orange</a:t>
            </a:r>
            <a:r>
              <a:rPr lang="en-US"/>
              <a:t>: above Threshold</a:t>
            </a:r>
          </a:p>
          <a:p>
            <a:r>
              <a:rPr lang="en-US">
                <a:solidFill>
                  <a:srgbClr val="0070C0"/>
                </a:solidFill>
              </a:rPr>
              <a:t>Blue</a:t>
            </a:r>
            <a:r>
              <a:rPr lang="en-US"/>
              <a:t>: below Threshold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29F751-61CD-4CA1-A414-32490D4CE8AC}"/>
              </a:ext>
            </a:extLst>
          </p:cNvPr>
          <p:cNvCxnSpPr/>
          <p:nvPr/>
        </p:nvCxnSpPr>
        <p:spPr>
          <a:xfrm flipH="1" flipV="1">
            <a:off x="8528582" y="3369915"/>
            <a:ext cx="646770" cy="7722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DF72D23-C9CA-4204-A691-BEA03CEE0A19}"/>
              </a:ext>
            </a:extLst>
          </p:cNvPr>
          <p:cNvSpPr txBox="1"/>
          <p:nvPr/>
        </p:nvSpPr>
        <p:spPr>
          <a:xfrm>
            <a:off x="8513629" y="4142136"/>
            <a:ext cx="325916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The link is drawn when jobs start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8D49AB-9C61-460A-A09A-F8DDF8665CBE}"/>
              </a:ext>
            </a:extLst>
          </p:cNvPr>
          <p:cNvCxnSpPr>
            <a:cxnSpLocks/>
          </p:cNvCxnSpPr>
          <p:nvPr/>
        </p:nvCxnSpPr>
        <p:spPr>
          <a:xfrm flipV="1">
            <a:off x="6586460" y="4048437"/>
            <a:ext cx="914847" cy="4862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A18781-4C9F-46FB-A54E-8CF5CFA63534}"/>
              </a:ext>
            </a:extLst>
          </p:cNvPr>
          <p:cNvSpPr txBox="1"/>
          <p:nvPr/>
        </p:nvSpPr>
        <p:spPr>
          <a:xfrm>
            <a:off x="6096000" y="4511468"/>
            <a:ext cx="502061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Job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E8BB4A8-4D86-47C3-BD61-F3DCF10A8A9B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6606108" y="1931437"/>
            <a:ext cx="735687" cy="6238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A2842B0-A0DA-4F9E-A0A3-A42B6E9F0371}"/>
              </a:ext>
            </a:extLst>
          </p:cNvPr>
          <p:cNvSpPr txBox="1"/>
          <p:nvPr/>
        </p:nvSpPr>
        <p:spPr>
          <a:xfrm>
            <a:off x="6096000" y="1562105"/>
            <a:ext cx="102021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compute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DDC18-4177-461E-90D1-35B81E24093C}"/>
              </a:ext>
            </a:extLst>
          </p:cNvPr>
          <p:cNvSpPr/>
          <p:nvPr/>
        </p:nvSpPr>
        <p:spPr>
          <a:xfrm>
            <a:off x="5533916" y="62268"/>
            <a:ext cx="665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https://idatavisualizationlab.github.io/HPCC/JobPower/index.html</a:t>
            </a:r>
            <a:r>
              <a:rPr lang="en-US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89438B8-7637-47C0-994B-7DBDCA23E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370" y="4959185"/>
            <a:ext cx="4819421" cy="152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42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C239C7-70CB-4014-BB2F-53079B59E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97" y="1327790"/>
            <a:ext cx="11078998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7F48AF5-D71C-46CB-B707-B3B0C2D30F56}"/>
              </a:ext>
            </a:extLst>
          </p:cNvPr>
          <p:cNvSpPr txBox="1"/>
          <p:nvPr/>
        </p:nvSpPr>
        <p:spPr>
          <a:xfrm>
            <a:off x="10233521" y="843240"/>
            <a:ext cx="1484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user4 = jieyao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545136A-2997-4359-A742-758B4AD38ED4}"/>
              </a:ext>
            </a:extLst>
          </p:cNvPr>
          <p:cNvSpPr/>
          <p:nvPr/>
        </p:nvSpPr>
        <p:spPr>
          <a:xfrm>
            <a:off x="339211" y="6307445"/>
            <a:ext cx="764460" cy="33426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28A72295-C149-4A4E-A93E-B3391A303D89}"/>
              </a:ext>
            </a:extLst>
          </p:cNvPr>
          <p:cNvSpPr/>
          <p:nvPr/>
        </p:nvSpPr>
        <p:spPr>
          <a:xfrm>
            <a:off x="256867" y="1654951"/>
            <a:ext cx="764460" cy="33426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7888FA01-1F00-4925-8FC8-194FE0A002F4}"/>
              </a:ext>
            </a:extLst>
          </p:cNvPr>
          <p:cNvSpPr/>
          <p:nvPr/>
        </p:nvSpPr>
        <p:spPr>
          <a:xfrm>
            <a:off x="8643783" y="4506306"/>
            <a:ext cx="764460" cy="33426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44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6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E26F47-DDE2-445C-85CB-5438971484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07" y="1327790"/>
            <a:ext cx="11110186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2B2724E-A459-495D-8870-362EE29F440E}"/>
              </a:ext>
            </a:extLst>
          </p:cNvPr>
          <p:cNvSpPr txBox="1"/>
          <p:nvPr/>
        </p:nvSpPr>
        <p:spPr>
          <a:xfrm>
            <a:off x="5554843" y="840766"/>
            <a:ext cx="1951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50 max Power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F8CF8C-6B7B-473F-AA52-1F7AD3630A34}"/>
              </a:ext>
            </a:extLst>
          </p:cNvPr>
          <p:cNvSpPr/>
          <p:nvPr/>
        </p:nvSpPr>
        <p:spPr>
          <a:xfrm>
            <a:off x="8344475" y="805918"/>
            <a:ext cx="37224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212529"/>
                </a:solidFill>
                <a:latin typeface="-apple-system"/>
              </a:rPr>
              <a:t>132881 submitted by user5 (fmolajaf)</a:t>
            </a:r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D8A7C30-79D5-49DD-B5CB-A1D766BF1E45}"/>
              </a:ext>
            </a:extLst>
          </p:cNvPr>
          <p:cNvSpPr/>
          <p:nvPr/>
        </p:nvSpPr>
        <p:spPr>
          <a:xfrm>
            <a:off x="924232" y="1468701"/>
            <a:ext cx="8475407" cy="302357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9107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E2D29F-ECDB-49F4-9E60-17F0CFD77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347" y="1333187"/>
            <a:ext cx="9901084" cy="545344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2B2724E-A459-495D-8870-362EE29F440E}"/>
              </a:ext>
            </a:extLst>
          </p:cNvPr>
          <p:cNvSpPr txBox="1"/>
          <p:nvPr/>
        </p:nvSpPr>
        <p:spPr>
          <a:xfrm>
            <a:off x="5554843" y="840766"/>
            <a:ext cx="1951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50 max Power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F8CF8C-6B7B-473F-AA52-1F7AD3630A34}"/>
              </a:ext>
            </a:extLst>
          </p:cNvPr>
          <p:cNvSpPr/>
          <p:nvPr/>
        </p:nvSpPr>
        <p:spPr>
          <a:xfrm>
            <a:off x="8344475" y="805918"/>
            <a:ext cx="36231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212529"/>
                </a:solidFill>
                <a:latin typeface="-apple-system"/>
              </a:rPr>
              <a:t>1332235 submitted by user4 (jieyao)</a:t>
            </a: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EDD559-CB78-4DDF-AE61-57BF3E5346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877" t="47641" b="7022"/>
          <a:stretch/>
        </p:blipFill>
        <p:spPr>
          <a:xfrm>
            <a:off x="8379004" y="2420720"/>
            <a:ext cx="3588642" cy="3660612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7B6F1A1-1C14-4C13-A608-5D02EB0CCA89}"/>
              </a:ext>
            </a:extLst>
          </p:cNvPr>
          <p:cNvSpPr/>
          <p:nvPr/>
        </p:nvSpPr>
        <p:spPr>
          <a:xfrm>
            <a:off x="8445910" y="2959510"/>
            <a:ext cx="2989006" cy="334295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ADF8823-70EF-4795-98BB-8DD238D6FCB0}"/>
              </a:ext>
            </a:extLst>
          </p:cNvPr>
          <p:cNvSpPr/>
          <p:nvPr/>
        </p:nvSpPr>
        <p:spPr>
          <a:xfrm>
            <a:off x="623117" y="4251026"/>
            <a:ext cx="764460" cy="33426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883C1C-52A1-457B-ACF9-B1468BEF14F4}"/>
              </a:ext>
            </a:extLst>
          </p:cNvPr>
          <p:cNvSpPr/>
          <p:nvPr/>
        </p:nvSpPr>
        <p:spPr>
          <a:xfrm>
            <a:off x="2879806" y="2910653"/>
            <a:ext cx="5499198" cy="369332"/>
          </a:xfrm>
          <a:prstGeom prst="rect">
            <a:avLst/>
          </a:prstGeom>
          <a:solidFill>
            <a:srgbClr val="FFFFFF">
              <a:alpha val="85098"/>
            </a:srgbClr>
          </a:solidFill>
        </p:spPr>
        <p:txBody>
          <a:bodyPr wrap="none">
            <a:spAutoFit/>
          </a:bodyPr>
          <a:lstStyle/>
          <a:p>
            <a:r>
              <a:rPr lang="en-US">
                <a:solidFill>
                  <a:srgbClr val="C00000"/>
                </a:solidFill>
                <a:latin typeface="-apple-system"/>
              </a:rPr>
              <a:t>This job is also the highest mem_power and mem_usage</a:t>
            </a:r>
            <a:endParaRPr lang="en-US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36504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2B2724E-A459-495D-8870-362EE29F440E}"/>
              </a:ext>
            </a:extLst>
          </p:cNvPr>
          <p:cNvSpPr txBox="1"/>
          <p:nvPr/>
        </p:nvSpPr>
        <p:spPr>
          <a:xfrm>
            <a:off x="5554843" y="840766"/>
            <a:ext cx="1951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50 max Power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F8CF8C-6B7B-473F-AA52-1F7AD3630A34}"/>
              </a:ext>
            </a:extLst>
          </p:cNvPr>
          <p:cNvSpPr/>
          <p:nvPr/>
        </p:nvSpPr>
        <p:spPr>
          <a:xfrm>
            <a:off x="7506275" y="820774"/>
            <a:ext cx="4150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1334759, 1335461</a:t>
            </a:r>
            <a:r>
              <a:rPr lang="en-US">
                <a:solidFill>
                  <a:srgbClr val="212529"/>
                </a:solidFill>
                <a:latin typeface="-apple-system"/>
              </a:rPr>
              <a:t> submitted by unknown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700AF0-9CCE-46D7-BE33-69BCE1AFF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6242"/>
            <a:ext cx="12192000" cy="5083565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D8A7C30-79D5-49DD-B5CB-A1D766BF1E45}"/>
              </a:ext>
            </a:extLst>
          </p:cNvPr>
          <p:cNvSpPr/>
          <p:nvPr/>
        </p:nvSpPr>
        <p:spPr>
          <a:xfrm>
            <a:off x="11218606" y="3126643"/>
            <a:ext cx="973394" cy="570286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DA4889-5EE2-4055-9755-0E45C6A041B1}"/>
              </a:ext>
            </a:extLst>
          </p:cNvPr>
          <p:cNvSpPr/>
          <p:nvPr/>
        </p:nvSpPr>
        <p:spPr>
          <a:xfrm>
            <a:off x="3450740" y="4940490"/>
            <a:ext cx="6871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Unknow is the dummy user present for job which isn’t listed in job_info</a:t>
            </a:r>
          </a:p>
        </p:txBody>
      </p:sp>
    </p:spTree>
    <p:extLst>
      <p:ext uri="{BB962C8B-B14F-4D97-AF65-F5344CB8AC3E}">
        <p14:creationId xmlns:p14="http://schemas.microsoft.com/office/powerpoint/2010/main" val="9662658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A318941-5D7D-4B78-B581-0449AAC9B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367" y="1327790"/>
            <a:ext cx="10520433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03F8CF8C-6B7B-473F-AA52-1F7AD3630A34}"/>
              </a:ext>
            </a:extLst>
          </p:cNvPr>
          <p:cNvSpPr/>
          <p:nvPr/>
        </p:nvSpPr>
        <p:spPr>
          <a:xfrm>
            <a:off x="7506275" y="820774"/>
            <a:ext cx="2793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Mising data for mem_usage</a:t>
            </a:r>
          </a:p>
        </p:txBody>
      </p:sp>
    </p:spTree>
    <p:extLst>
      <p:ext uri="{BB962C8B-B14F-4D97-AF65-F5344CB8AC3E}">
        <p14:creationId xmlns:p14="http://schemas.microsoft.com/office/powerpoint/2010/main" val="31378907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1D5B30-1756-4372-88C5-C5605E071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303" y="1352179"/>
            <a:ext cx="10668000" cy="547108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8139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03F8CF8C-6B7B-473F-AA52-1F7AD3630A34}"/>
              </a:ext>
            </a:extLst>
          </p:cNvPr>
          <p:cNvSpPr/>
          <p:nvPr/>
        </p:nvSpPr>
        <p:spPr>
          <a:xfrm>
            <a:off x="7506275" y="820774"/>
            <a:ext cx="3470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Problem with job_info for 12h data</a:t>
            </a:r>
          </a:p>
        </p:txBody>
      </p:sp>
    </p:spTree>
    <p:extLst>
      <p:ext uri="{BB962C8B-B14F-4D97-AF65-F5344CB8AC3E}">
        <p14:creationId xmlns:p14="http://schemas.microsoft.com/office/powerpoint/2010/main" val="1401532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Job Power</vt:lpstr>
      <vt:lpstr>PowerPoint Presentation</vt:lpstr>
      <vt:lpstr>PowerPoint Presentation</vt:lpstr>
      <vt:lpstr>Job Power</vt:lpstr>
      <vt:lpstr>Job Power</vt:lpstr>
      <vt:lpstr>Job Power</vt:lpstr>
      <vt:lpstr>Job Power</vt:lpstr>
      <vt:lpstr>Job Power</vt:lpstr>
      <vt:lpstr>Job Power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revision>1</cp:revision>
  <dcterms:created xsi:type="dcterms:W3CDTF">2020-10-27T11:24:13Z</dcterms:created>
  <dcterms:modified xsi:type="dcterms:W3CDTF">2021-05-14T15:32:55Z</dcterms:modified>
</cp:coreProperties>
</file>

<file path=docProps/thumbnail.jpeg>
</file>